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8" r:id="rId3"/>
    <p:sldId id="257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35" autoAdjust="0"/>
    <p:restoredTop sz="85900" autoAdjust="0"/>
  </p:normalViewPr>
  <p:slideViewPr>
    <p:cSldViewPr>
      <p:cViewPr>
        <p:scale>
          <a:sx n="88" d="100"/>
          <a:sy n="88" d="100"/>
        </p:scale>
        <p:origin x="-1040" y="-6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150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1D45E3-461B-AA41-950A-9E795EFBCE23}" type="datetimeFigureOut">
              <a:rPr lang="en-US" smtClean="0"/>
              <a:t>18/06/19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AB43B6-C291-D44D-988E-1C13426A8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52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43B6-C291-D44D-988E-1C13426A8EB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066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AB43B6-C291-D44D-988E-1C13426A8EB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972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4356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776044-2A87-4A34-AC49-C3894CFB174A}" type="datetimeFigureOut">
              <a:rPr lang="en-GB" smtClean="0"/>
              <a:t>18/06/19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9C2929B-C1C3-4DF0-A032-26859A4F31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3836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776044-2A87-4A34-AC49-C3894CFB174A}" type="datetimeFigureOut">
              <a:rPr lang="en-GB" smtClean="0"/>
              <a:t>18/06/19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9C2929B-C1C3-4DF0-A032-26859A4F31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7652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0356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776044-2A87-4A34-AC49-C3894CFB174A}" type="datetimeFigureOut">
              <a:rPr lang="en-GB" smtClean="0"/>
              <a:t>18/06/19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9C2929B-C1C3-4DF0-A032-26859A4F31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5306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9C2929B-C1C3-4DF0-A032-26859A4F31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9942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776044-2A87-4A34-AC49-C3894CFB174A}" type="datetimeFigureOut">
              <a:rPr lang="en-GB" smtClean="0"/>
              <a:t>18/06/19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9C2929B-C1C3-4DF0-A032-26859A4F31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7087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776044-2A87-4A34-AC49-C3894CFB174A}" type="datetimeFigureOut">
              <a:rPr lang="en-GB" smtClean="0"/>
              <a:t>18/06/19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9C2929B-C1C3-4DF0-A032-26859A4F31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1324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776044-2A87-4A34-AC49-C3894CFB174A}" type="datetimeFigureOut">
              <a:rPr lang="en-GB" smtClean="0"/>
              <a:t>18/06/19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9C2929B-C1C3-4DF0-A032-26859A4F31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3833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776044-2A87-4A34-AC49-C3894CFB174A}" type="datetimeFigureOut">
              <a:rPr lang="en-GB" smtClean="0"/>
              <a:t>18/06/19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9C2929B-C1C3-4DF0-A032-26859A4F31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3353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776044-2A87-4A34-AC49-C3894CFB174A}" type="datetimeFigureOut">
              <a:rPr lang="en-GB" smtClean="0"/>
              <a:t>18/06/19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9C2929B-C1C3-4DF0-A032-26859A4F31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4891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34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25DDD6A-CC88-44E4-9C47-BF9BCC0C9BE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131844"/>
            <a:ext cx="3810532" cy="5715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C2EAECB9-3F02-480C-850C-F097348223A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568" y="6166620"/>
            <a:ext cx="2088232" cy="572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289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reetfood-3 stag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804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treetfood-3 stage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076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treetfood-3 stage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52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reetfood-3 stage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2961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3454</TotalTime>
  <Words>2</Words>
  <Application>Microsoft Macintosh PowerPoint</Application>
  <PresentationFormat>On-screen Show (4:3)</PresentationFormat>
  <Paragraphs>2</Paragraphs>
  <Slides>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Interactions in the Classroom</dc:title>
  <dc:creator>Pete Robinson</dc:creator>
  <cp:lastModifiedBy>Kelly Monk</cp:lastModifiedBy>
  <cp:revision>99</cp:revision>
  <dcterms:created xsi:type="dcterms:W3CDTF">2017-01-21T13:48:19Z</dcterms:created>
  <dcterms:modified xsi:type="dcterms:W3CDTF">2019-06-18T11:41:05Z</dcterms:modified>
</cp:coreProperties>
</file>